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>
        <p:scale>
          <a:sx n="81" d="100"/>
          <a:sy n="81" d="100"/>
        </p:scale>
        <p:origin x="229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5FD0-5062-1303-4601-D659211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5C67F-F481-A879-C167-17E22D833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A1A68-97A2-A8E4-AE84-2E47B27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0F8D-FBF3-DFD5-AA6C-A17DF1C0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75DB-2530-AFFF-0335-8A15010A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B448-C568-6FC1-FA2A-2667C4EF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3F97A-8B6B-AF4E-2E6E-01B207BDD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AFFE-CF3E-D235-7730-A7884AD4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7C6C4-00C4-5C74-240A-128E3DA1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E550-F122-9C7A-2C5C-825293C8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DD9A9-5E30-375B-BE75-772621041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80223-7562-DFEC-3D95-47706EF9B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F6-71D4-3A9B-D915-38EFB0DD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F172-0A83-7169-42E1-326412C4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56D0-6603-E664-12C9-F60B1EAA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27F5-CCE1-9E08-B7A4-0A0912D1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6EB16-7F98-453D-18B8-55AA1861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7E8FC-0B22-0FEA-2EE9-EAF73EB0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B9C4-561E-CA68-DBD3-72BDD18A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AC45-6C83-D70D-74BF-7F98B8B4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750D-E34A-DE73-906A-8C029AB4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46AB-2B69-53EF-6D59-35B8EE6F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D90EC-D608-B81E-5FD8-F4B92596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DDC97-11AA-0A35-75B3-27108639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A517-1307-9E65-E730-0E7A2C0B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A3C7-C912-4669-0482-AF5F57E4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99CF-70E7-D1BC-8103-06202AADC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1F8E9-0BEE-3B47-231D-49F6F02DC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59158-B364-E00B-44E4-85D7579A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F1923-495B-7C91-0C84-EC31587B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A42FD-6E64-0E79-0E39-18A14678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A74C-9E78-F62D-BEDC-5E3C5243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BEE01-63FB-5236-295A-1D14763C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76EC4-DF0D-B9C8-14EC-1B44950B3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32E61-34AA-3C2B-21E6-51ACAB5BF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6EA70-F565-E148-1240-99315D1AF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4B822-032E-9279-33B8-ED3FB8D0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BFF31-968F-DA3F-17C1-EE651060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2033F-A488-44A4-8A2D-6A2681C2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23E5-D91B-14E1-36CC-F6A08F8F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877B4-AB8A-0121-B881-71F10E94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02D6-3ED2-2851-866A-F74D8BA9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1ADF1-91AD-CA57-6990-E5B334E6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C2E85-16B5-9AC5-782B-0AB4CAEB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B7891-11B3-A7E1-6AE2-04D79172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D0587-E797-66E5-5E6B-40FEF96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F712-5923-0926-7258-624D3768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7BC6B-19CB-80FF-2452-9FD5805FE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4D480-3E47-76BD-B4F3-046971694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32D10-4AB4-493F-9F60-A2CBEA9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63886-EC57-673A-1681-D3E1ECE7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8732-B986-920B-1AA2-5B317744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975A-A42D-10C5-D0D7-BD252CED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5645A-7A6B-96CE-76B1-3C9F9C279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73DA8-9381-6BD3-2091-09FA7B72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2CEC1-B5D4-BA23-38B8-C1A4AFB8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9B43E-E2EF-82D3-44BE-EE433051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1A2B-8C31-B571-5C3A-215DE97A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145D6-F5F0-381B-3FF6-C258CA01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F34EE-AE17-3933-6269-E4720DCD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0ADD-13F7-F65D-FBAB-EED4DCCDB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F27AA6-4A14-684C-B497-2D0F4088EDFD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D2156-CAD4-0268-1019-93C2BB09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9B8D4-04DA-A999-29B4-59E370AF9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E2100-77DD-CC4C-876E-CA9C2EB3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D74FD-6D9E-6A43-88B0-718BA0ED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Jansen</dc:creator>
  <cp:lastModifiedBy>Sarah Jansen</cp:lastModifiedBy>
  <cp:revision>1</cp:revision>
  <dcterms:created xsi:type="dcterms:W3CDTF">2026-05-29T16:59:54Z</dcterms:created>
  <dcterms:modified xsi:type="dcterms:W3CDTF">2026-05-29T17:01:35Z</dcterms:modified>
</cp:coreProperties>
</file>