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/>
    <p:restoredTop sz="94667"/>
  </p:normalViewPr>
  <p:slideViewPr>
    <p:cSldViewPr snapToGrid="0">
      <p:cViewPr varScale="1">
        <p:scale>
          <a:sx n="147" d="100"/>
          <a:sy n="147" d="100"/>
        </p:scale>
        <p:origin x="22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7D37-4AA6-3976-C702-C7146CF29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D181E-88E2-43F6-5AA6-556D0C87C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D88D0-14DC-80B6-BFA8-8EB49D02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3A86-D7E6-24B1-ED97-C5456B20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6D07-36AF-D0EE-C620-F42C0FE0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6ACF-5287-2413-2FAF-FE41FDEF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FFE4-0F84-92D1-9302-BE6447D1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87342-AE50-F678-F45E-7BDAB5B6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81B5-EDE1-3E19-6436-13CB2E4D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1463-1D25-5C02-27AC-8F98C2DB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B6CDE3-D953-E465-AC4A-8C0DCC972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FE4A3-6247-0F69-8F62-6BC77D93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C6336-15E8-0935-A21C-3DC77CE9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331D0-AC04-50F2-7B0B-2667D2D9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4571-AB5D-56C4-1BF2-641AAD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0075-5734-473E-92A5-F1B9AE7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613B-C9DC-E059-4576-39311A779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4CD3-02F5-5C2E-597A-E0455BB5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CCC79-5D7B-2627-7836-8F041A2E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867-F40E-E40C-C47C-2C8CDC45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8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8448-6736-FBF7-A86F-71194F09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7945-AE82-8BC4-E361-23CCE2029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A35A3-68DD-60BA-9E1B-AB4FE5D9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8320-A9A9-3A22-DF86-D84A410E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7A9D-67EB-A427-0163-FC883C53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5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965B-A76E-0E98-8732-07239FA3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A4E7-FB14-9E19-0112-90EC515B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324FC-2D9A-1D22-E0C9-0E3CD57BB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1D48-01E3-D4D3-0326-486C4AB7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7105D-4EE1-A325-10C6-C8898A19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07E0D-F5BC-1696-A126-A4BA3DFD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BDDA-CCA3-DC83-4E39-E4A18F4F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AAC33-F60A-DD48-FAED-ED396593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95822-D9DA-DC53-6C66-4D02494C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6B28C-7375-D314-7D26-ACDE64FAC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B1541-BD5A-A0DD-B650-7B45FDD32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59454-7DEB-9D5F-9A63-8502F364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22C25-77B3-DD27-F64E-BEB549C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BF86C-8EC5-6824-BE14-7BBF1D07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17CB-2A1E-A1BC-4E75-BF0D06AB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0D5A6-131E-E1F5-0417-D0BBB3B0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003D9-C6FC-FADE-9552-3537B916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A3297-AB8F-A328-BD62-2355343D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54093-9085-8129-4874-BD3D4383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67A28-C246-92F9-F370-A0BF4FA8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9FA7-80E5-9724-0B6D-5CBDA5AB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80F8-D77F-0516-05FE-3EED4B8D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3E7DB-60DB-EC93-3077-BF7333E7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509D4-957B-0CCA-8952-D016DD5C1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D5D70-75A4-B8FE-F18B-088C67F6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3EA7-40D8-9C12-F58A-F7B96B12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7AEF0-8248-C68D-1532-3BD674E2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EE7A-FB80-E28D-D226-81150B88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95DDF-70E5-9F2E-5441-87AB43BE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4E527-5C1F-8A07-58D2-647AFAE36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5E11C-1BA0-578F-1510-D85C427F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D4A20-0DA6-FB5D-48C1-B73A02CE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969AB-2109-FAA4-0FC7-23A55D6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480EA-A94B-2C76-3D2A-7B51BDE0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22B1D-50F5-7FBC-BFE2-07B5CE6D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23C3-6179-14D8-8EB7-F87620940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09EE0-48A3-0848-977E-26977FA6BFC0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FCF4-03B4-A2FD-A4D2-7CB213C2A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3A0B-7F65-BC52-9F86-F2976A2CC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1FC84-2329-8244-A7B3-FD608F56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flyer for the Lysosomal Disease Summit, 24-26 October, in Sydney, Australia, featuring the opera house and bridge. ">
            <a:extLst>
              <a:ext uri="{FF2B5EF4-FFF2-40B4-BE49-F238E27FC236}">
                <a16:creationId xmlns:a16="http://schemas.microsoft.com/office/drawing/2014/main" id="{46F42A6C-7DF6-756D-DCDE-CF7B39E7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Jansen</dc:creator>
  <cp:lastModifiedBy>Sarah Jansen</cp:lastModifiedBy>
  <cp:revision>1</cp:revision>
  <dcterms:created xsi:type="dcterms:W3CDTF">2025-07-30T19:57:31Z</dcterms:created>
  <dcterms:modified xsi:type="dcterms:W3CDTF">2025-07-30T20:02:08Z</dcterms:modified>
</cp:coreProperties>
</file>